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3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4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3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0" y="4882306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3" y="334862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3" y="334862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4" y="334862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3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4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4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3" y="2685603"/>
            <a:ext cx="2812800" cy="19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799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4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29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5" y="229117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Shape 126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49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Matmul VS multiply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49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7" y="3878825"/>
            <a:ext cx="4658924" cy="9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Broadcasting</a:t>
            </a:r>
            <a:r>
              <a:rPr lang="en"/>
              <a:t> 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1" y="1572149"/>
            <a:ext cx="6837225" cy="150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2"/>
            <a:ext cx="2471323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Broadcasting 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2"/>
            <a:ext cx="2471323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49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Reduce mean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49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 sum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1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699" cy="6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49" y="1037124"/>
            <a:ext cx="4257899" cy="32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23675" y="1965925"/>
            <a:ext cx="29754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Reshape**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5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 (squeeze, expand)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2" y="1608449"/>
            <a:ext cx="4750175" cy="19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hot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4" y="1562075"/>
            <a:ext cx="5670174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1" y="1538299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for comments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Please feel free to add comments directly on these slides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Casting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2" y="2094849"/>
            <a:ext cx="6005174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49"/>
            <a:ext cx="5284675" cy="28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Ones and Zeros like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7" y="1886224"/>
            <a:ext cx="4667023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Zip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7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7" y="207437"/>
            <a:ext cx="6304824" cy="4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Shape 310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311" name="Shape 3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Shape 3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Tensor Manipulation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0" y="4261901"/>
            <a:ext cx="1428750" cy="775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-348126" y="87975"/>
            <a:ext cx="2543802" cy="1589521"/>
            <a:chOff x="-928337" y="234600"/>
            <a:chExt cx="6783474" cy="4238725"/>
          </a:xfrm>
        </p:grpSpPr>
        <p:pic>
          <p:nvPicPr>
            <p:cNvPr id="144" name="Shape 1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4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399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1" cy="6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5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4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799"/>
            <a:ext cx="5447700" cy="31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1D array and slicing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4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49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2D Array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1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2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Shape, Rank, Axis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2" y="1122124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0" cy="265339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4" name="Shape 19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